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9" r:id="rId4"/>
    <p:sldId id="258" r:id="rId5"/>
    <p:sldId id="263" r:id="rId6"/>
    <p:sldId id="264" r:id="rId7"/>
    <p:sldId id="259" r:id="rId8"/>
    <p:sldId id="265" r:id="rId9"/>
    <p:sldId id="266" r:id="rId10"/>
    <p:sldId id="261" r:id="rId11"/>
    <p:sldId id="270" r:id="rId12"/>
    <p:sldId id="271" r:id="rId13"/>
    <p:sldId id="272" r:id="rId14"/>
    <p:sldId id="267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181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4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58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3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30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17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43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7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73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58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973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F98AFBA-2C6F-7048-844C-9C66F0DF99FF}" type="datetimeFigureOut">
              <a:rPr lang="en-US" smtClean="0"/>
              <a:pPr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765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PqcTFm2ID8" TargetMode="External"/><Relationship Id="rId2" Type="http://schemas.openxmlformats.org/officeDocument/2006/relationships/hyperlink" Target="https://www.youtube.com/watch?v=08ITsgiL6v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kdDb5QXGep0" TargetMode="External"/><Relationship Id="rId4" Type="http://schemas.openxmlformats.org/officeDocument/2006/relationships/hyperlink" Target="https://www.youtube.com/watch?v=OdR4jtIFM8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dirty="0" smtClean="0">
                <a:effectLst>
                  <a:glow rad="228600">
                    <a:schemeClr val="accent1">
                      <a:alpha val="75000"/>
                    </a:schemeClr>
                  </a:glow>
                </a:effectLst>
                <a:latin typeface="Arial Black"/>
                <a:cs typeface="Arial Black"/>
              </a:rPr>
              <a:t>El </a:t>
            </a:r>
            <a:r>
              <a:rPr lang="en-US" dirty="0" err="1" smtClean="0">
                <a:effectLst>
                  <a:glow rad="228600">
                    <a:schemeClr val="accent1">
                      <a:alpha val="75000"/>
                    </a:schemeClr>
                  </a:glow>
                </a:effectLst>
                <a:latin typeface="Arial Black"/>
                <a:cs typeface="Arial Black"/>
              </a:rPr>
              <a:t>imperfecto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en-US" dirty="0" smtClean="0"/>
              <a:t>Sra. </a:t>
            </a:r>
            <a:r>
              <a:rPr lang="en-US" dirty="0" err="1" smtClean="0"/>
              <a:t>Prine</a:t>
            </a:r>
            <a:endParaRPr lang="en-US" dirty="0" smtClean="0"/>
          </a:p>
          <a:p>
            <a:r>
              <a:rPr lang="en-US" dirty="0" err="1" smtClean="0"/>
              <a:t>Español</a:t>
            </a:r>
            <a:r>
              <a:rPr lang="en-US" dirty="0" smtClean="0"/>
              <a:t> </a:t>
            </a:r>
            <a:r>
              <a:rPr lang="en-US" dirty="0" smtClean="0"/>
              <a:t>3-4</a:t>
            </a:r>
            <a:endParaRPr lang="en-US" dirty="0" smtClean="0"/>
          </a:p>
          <a:p>
            <a:r>
              <a:rPr lang="en-US" dirty="0" smtClean="0"/>
              <a:t>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irregulars (the </a:t>
            </a:r>
            <a:r>
              <a:rPr lang="en-US" dirty="0" err="1" smtClean="0"/>
              <a:t>wierdos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news!! There are only 3, count ‘</a:t>
            </a:r>
            <a:r>
              <a:rPr lang="en-US" dirty="0" err="1" smtClean="0"/>
              <a:t>em</a:t>
            </a:r>
            <a:r>
              <a:rPr lang="en-US" dirty="0" smtClean="0"/>
              <a:t> 3, irregular verbs in the imperfect!</a:t>
            </a:r>
            <a:endParaRPr lang="en-US" dirty="0" smtClean="0"/>
          </a:p>
          <a:p>
            <a:r>
              <a:rPr lang="en-US" dirty="0" smtClean="0"/>
              <a:t>They are:</a:t>
            </a:r>
          </a:p>
          <a:p>
            <a:r>
              <a:rPr lang="en-US" sz="4800" dirty="0" smtClean="0"/>
              <a:t>IR</a:t>
            </a:r>
          </a:p>
          <a:p>
            <a:r>
              <a:rPr lang="en-US" sz="4800" dirty="0" smtClean="0"/>
              <a:t>SER</a:t>
            </a:r>
          </a:p>
          <a:p>
            <a:r>
              <a:rPr lang="en-US" sz="4800" dirty="0" smtClean="0"/>
              <a:t>VER</a:t>
            </a:r>
            <a:endParaRPr lang="en-US" sz="4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</a:t>
            </a:r>
            <a:r>
              <a:rPr lang="en-US" dirty="0" smtClean="0"/>
              <a:t>= to go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827823"/>
              </p:ext>
            </p:extLst>
          </p:nvPr>
        </p:nvGraphicFramePr>
        <p:xfrm>
          <a:off x="768350" y="2286000"/>
          <a:ext cx="7289800" cy="31318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644900"/>
                <a:gridCol w="3644900"/>
              </a:tblGrid>
              <a:tr h="10439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iba</a:t>
                      </a:r>
                      <a:endParaRPr lang="en-US" sz="3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íbamos</a:t>
                      </a:r>
                      <a:endParaRPr lang="en-US" sz="3600" b="1" dirty="0"/>
                    </a:p>
                  </a:txBody>
                  <a:tcPr/>
                </a:tc>
              </a:tr>
              <a:tr h="10439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ibas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ibais</a:t>
                      </a:r>
                      <a:endParaRPr lang="en-US" sz="3600" b="1" dirty="0"/>
                    </a:p>
                  </a:txBody>
                  <a:tcPr/>
                </a:tc>
              </a:tr>
              <a:tr h="10439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iba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iban</a:t>
                      </a:r>
                      <a:endParaRPr lang="en-US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836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</a:t>
            </a:r>
            <a:r>
              <a:rPr lang="en-US" dirty="0" smtClean="0"/>
              <a:t>= to see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8562936"/>
              </p:ext>
            </p:extLst>
          </p:nvPr>
        </p:nvGraphicFramePr>
        <p:xfrm>
          <a:off x="768350" y="2286000"/>
          <a:ext cx="7289800" cy="31318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644900"/>
                <a:gridCol w="3644900"/>
              </a:tblGrid>
              <a:tr h="10439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veía</a:t>
                      </a:r>
                      <a:endParaRPr lang="en-US" sz="3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veíamos</a:t>
                      </a:r>
                      <a:endParaRPr lang="en-US" sz="3600" b="1" dirty="0"/>
                    </a:p>
                  </a:txBody>
                  <a:tcPr/>
                </a:tc>
              </a:tr>
              <a:tr h="10439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veías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veíais</a:t>
                      </a:r>
                      <a:endParaRPr lang="en-US" sz="3600" b="1" dirty="0"/>
                    </a:p>
                  </a:txBody>
                  <a:tcPr/>
                </a:tc>
              </a:tr>
              <a:tr h="10439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veía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veían</a:t>
                      </a:r>
                      <a:endParaRPr lang="en-US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279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</a:t>
            </a:r>
            <a:r>
              <a:rPr lang="en-US" dirty="0" err="1" smtClean="0"/>
              <a:t>er</a:t>
            </a:r>
            <a:r>
              <a:rPr lang="en-US" dirty="0" smtClean="0"/>
              <a:t>= to </a:t>
            </a:r>
            <a:r>
              <a:rPr lang="en-US" dirty="0"/>
              <a:t>b</a:t>
            </a:r>
            <a:r>
              <a:rPr lang="en-US" dirty="0" smtClean="0"/>
              <a:t>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247601"/>
              </p:ext>
            </p:extLst>
          </p:nvPr>
        </p:nvGraphicFramePr>
        <p:xfrm>
          <a:off x="768350" y="2286000"/>
          <a:ext cx="7289800" cy="31318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644900"/>
                <a:gridCol w="3644900"/>
              </a:tblGrid>
              <a:tr h="10439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éramos</a:t>
                      </a:r>
                      <a:endParaRPr lang="en-US" sz="3600" b="1" dirty="0"/>
                    </a:p>
                  </a:txBody>
                  <a:tcPr/>
                </a:tc>
              </a:tr>
              <a:tr h="10439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eras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erais</a:t>
                      </a:r>
                      <a:endParaRPr lang="en-US" sz="3600" b="1" dirty="0"/>
                    </a:p>
                  </a:txBody>
                  <a:tcPr/>
                </a:tc>
              </a:tr>
              <a:tr h="10439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era</a:t>
                      </a:r>
                      <a:endParaRPr 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/>
                        <a:t>eran</a:t>
                      </a:r>
                      <a:endParaRPr lang="en-US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355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4832"/>
            <a:ext cx="8229600" cy="4041648"/>
          </a:xfrm>
        </p:spPr>
        <p:txBody>
          <a:bodyPr>
            <a:normAutofit/>
          </a:bodyPr>
          <a:lstStyle/>
          <a:p>
            <a:r>
              <a:rPr lang="en-US" dirty="0" smtClean="0"/>
              <a:t>Laura </a:t>
            </a:r>
            <a:r>
              <a:rPr lang="en-US" dirty="0" smtClean="0"/>
              <a:t>______ (</a:t>
            </a:r>
            <a:r>
              <a:rPr lang="en-US" dirty="0" err="1" smtClean="0"/>
              <a:t>ver</a:t>
            </a:r>
            <a:r>
              <a:rPr lang="en-US" dirty="0" smtClean="0"/>
              <a:t>)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películas</a:t>
            </a:r>
            <a:r>
              <a:rPr lang="en-US" dirty="0" smtClean="0"/>
              <a:t> Disney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__________ (</a:t>
            </a:r>
            <a:r>
              <a:rPr lang="en-US" dirty="0" err="1" smtClean="0"/>
              <a:t>ser</a:t>
            </a:r>
            <a:r>
              <a:rPr lang="en-US" dirty="0" smtClean="0"/>
              <a:t>) </a:t>
            </a:r>
            <a:r>
              <a:rPr lang="en-US" dirty="0" err="1" smtClean="0"/>
              <a:t>niña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Yo</a:t>
            </a:r>
            <a:r>
              <a:rPr lang="en-US" dirty="0" smtClean="0"/>
              <a:t> _________ </a:t>
            </a:r>
            <a:r>
              <a:rPr lang="en-US" dirty="0" smtClean="0"/>
              <a:t>(</a:t>
            </a:r>
            <a:r>
              <a:rPr lang="en-US" dirty="0" err="1" smtClean="0"/>
              <a:t>ir</a:t>
            </a:r>
            <a:r>
              <a:rPr lang="en-US" dirty="0" smtClean="0"/>
              <a:t>) a la casa de mi </a:t>
            </a:r>
            <a:r>
              <a:rPr lang="en-US" dirty="0" err="1" smtClean="0"/>
              <a:t>tía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viernes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Mis</a:t>
            </a:r>
            <a:r>
              <a:rPr lang="en-US" dirty="0" smtClean="0"/>
              <a:t> amigos y </a:t>
            </a:r>
            <a:r>
              <a:rPr lang="en-US" dirty="0" err="1" smtClean="0"/>
              <a:t>y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smtClean="0"/>
              <a:t>______ </a:t>
            </a:r>
            <a:r>
              <a:rPr lang="en-US" dirty="0" smtClean="0"/>
              <a:t>(</a:t>
            </a:r>
            <a:r>
              <a:rPr lang="en-US" dirty="0" err="1" smtClean="0"/>
              <a:t>ser</a:t>
            </a:r>
            <a:r>
              <a:rPr lang="en-US" dirty="0" smtClean="0"/>
              <a:t>) </a:t>
            </a:r>
            <a:r>
              <a:rPr lang="en-US" dirty="0" err="1" smtClean="0"/>
              <a:t>niños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educados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Luis y </a:t>
            </a:r>
            <a:r>
              <a:rPr lang="en-US" dirty="0" err="1" smtClean="0"/>
              <a:t>tú</a:t>
            </a:r>
            <a:r>
              <a:rPr lang="en-US" dirty="0" smtClean="0"/>
              <a:t>  </a:t>
            </a:r>
            <a:r>
              <a:rPr lang="en-US" dirty="0" smtClean="0"/>
              <a:t>_______ </a:t>
            </a:r>
            <a:r>
              <a:rPr lang="en-US" dirty="0" smtClean="0"/>
              <a:t>(</a:t>
            </a:r>
            <a:r>
              <a:rPr lang="en-US" dirty="0" err="1" smtClean="0"/>
              <a:t>ir</a:t>
            </a:r>
            <a:r>
              <a:rPr lang="en-US" dirty="0" smtClean="0"/>
              <a:t>) a la </a:t>
            </a:r>
            <a:r>
              <a:rPr lang="en-US" dirty="0" err="1" smtClean="0"/>
              <a:t>guardería</a:t>
            </a:r>
            <a:r>
              <a:rPr lang="en-US" dirty="0" smtClean="0"/>
              <a:t> </a:t>
            </a:r>
            <a:r>
              <a:rPr lang="en-US" dirty="0" err="1" smtClean="0"/>
              <a:t>infantil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¿ </a:t>
            </a:r>
            <a:r>
              <a:rPr lang="en-US" dirty="0" smtClean="0"/>
              <a:t>________ </a:t>
            </a:r>
            <a:r>
              <a:rPr lang="en-US" dirty="0" smtClean="0"/>
              <a:t>(</a:t>
            </a:r>
            <a:r>
              <a:rPr lang="en-US" dirty="0" err="1" smtClean="0"/>
              <a:t>ver</a:t>
            </a:r>
            <a:r>
              <a:rPr lang="en-US" dirty="0" smtClean="0"/>
              <a:t>)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partidos</a:t>
            </a:r>
            <a:r>
              <a:rPr lang="en-US" dirty="0" smtClean="0"/>
              <a:t> de </a:t>
            </a:r>
            <a:r>
              <a:rPr lang="en-US" dirty="0" err="1" smtClean="0"/>
              <a:t>béisbol</a:t>
            </a:r>
            <a:r>
              <a:rPr lang="en-US" dirty="0" smtClean="0"/>
              <a:t>? 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Respuestas</a:t>
            </a:r>
            <a:r>
              <a:rPr lang="en-US" dirty="0" smtClean="0"/>
              <a:t>…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4832"/>
            <a:ext cx="8229600" cy="4041648"/>
          </a:xfrm>
        </p:spPr>
        <p:txBody>
          <a:bodyPr>
            <a:normAutofit/>
          </a:bodyPr>
          <a:lstStyle/>
          <a:p>
            <a:r>
              <a:rPr lang="en-US" dirty="0" smtClean="0"/>
              <a:t>Laura </a:t>
            </a:r>
            <a:r>
              <a:rPr lang="en-US" sz="4000" b="1" dirty="0" err="1" smtClean="0"/>
              <a:t>veía</a:t>
            </a:r>
            <a:r>
              <a:rPr lang="en-US" dirty="0" smtClean="0"/>
              <a:t>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películas</a:t>
            </a:r>
            <a:r>
              <a:rPr lang="en-US" dirty="0" smtClean="0"/>
              <a:t> Disney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sz="4000" dirty="0" smtClean="0"/>
              <a:t>era</a:t>
            </a:r>
            <a:r>
              <a:rPr lang="en-US" dirty="0" smtClean="0"/>
              <a:t> </a:t>
            </a:r>
            <a:r>
              <a:rPr lang="en-US" dirty="0" err="1" smtClean="0"/>
              <a:t>niña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Yo</a:t>
            </a:r>
            <a:r>
              <a:rPr lang="en-US" sz="4000" dirty="0" smtClean="0"/>
              <a:t> </a:t>
            </a:r>
            <a:r>
              <a:rPr lang="en-US" sz="4000" dirty="0" err="1" smtClean="0"/>
              <a:t>iba</a:t>
            </a:r>
            <a:r>
              <a:rPr lang="en-US" sz="4000" dirty="0" smtClean="0"/>
              <a:t> </a:t>
            </a:r>
            <a:r>
              <a:rPr lang="en-US" dirty="0" smtClean="0"/>
              <a:t>a la casa de mi </a:t>
            </a:r>
            <a:r>
              <a:rPr lang="en-US" dirty="0" err="1" smtClean="0"/>
              <a:t>tía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viernes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Mis</a:t>
            </a:r>
            <a:r>
              <a:rPr lang="en-US" dirty="0" smtClean="0"/>
              <a:t> amigos y </a:t>
            </a:r>
            <a:r>
              <a:rPr lang="en-US" dirty="0" err="1" smtClean="0"/>
              <a:t>y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sz="4000" dirty="0" err="1" smtClean="0"/>
              <a:t>éramos</a:t>
            </a:r>
            <a:r>
              <a:rPr lang="en-US" dirty="0" smtClean="0"/>
              <a:t> </a:t>
            </a:r>
            <a:r>
              <a:rPr lang="en-US" dirty="0" err="1" smtClean="0"/>
              <a:t>niños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educados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Luis y </a:t>
            </a:r>
            <a:r>
              <a:rPr lang="en-US" dirty="0" err="1" smtClean="0"/>
              <a:t>tú</a:t>
            </a:r>
            <a:r>
              <a:rPr lang="en-US" dirty="0" smtClean="0"/>
              <a:t>  </a:t>
            </a:r>
            <a:r>
              <a:rPr lang="en-US" sz="4000" dirty="0" err="1" smtClean="0"/>
              <a:t>ibais</a:t>
            </a:r>
            <a:r>
              <a:rPr lang="en-US" dirty="0" smtClean="0"/>
              <a:t> a la </a:t>
            </a:r>
            <a:r>
              <a:rPr lang="en-US" dirty="0" err="1" smtClean="0"/>
              <a:t>guardería</a:t>
            </a:r>
            <a:r>
              <a:rPr lang="en-US" dirty="0" smtClean="0"/>
              <a:t> </a:t>
            </a:r>
            <a:r>
              <a:rPr lang="en-US" dirty="0" err="1" smtClean="0"/>
              <a:t>infantil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¿</a:t>
            </a:r>
            <a:r>
              <a:rPr lang="en-US" sz="4000" dirty="0" smtClean="0"/>
              <a:t> </a:t>
            </a:r>
            <a:r>
              <a:rPr lang="en-US" sz="4000" dirty="0" err="1" smtClean="0"/>
              <a:t>Veías</a:t>
            </a:r>
            <a:r>
              <a:rPr lang="en-US" sz="4000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partidos</a:t>
            </a:r>
            <a:r>
              <a:rPr lang="en-US" dirty="0" smtClean="0"/>
              <a:t> de </a:t>
            </a:r>
            <a:r>
              <a:rPr lang="en-US" dirty="0" err="1" smtClean="0"/>
              <a:t>béisbol</a:t>
            </a:r>
            <a:r>
              <a:rPr lang="en-US" dirty="0" smtClean="0"/>
              <a:t>? 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71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</a:t>
            </a:r>
            <a:r>
              <a:rPr lang="en-US" dirty="0" err="1" smtClean="0"/>
              <a:t>usar</a:t>
            </a:r>
            <a:r>
              <a:rPr lang="en-US" dirty="0" smtClean="0"/>
              <a:t> el </a:t>
            </a:r>
            <a:r>
              <a:rPr lang="en-US" dirty="0" err="1" smtClean="0"/>
              <a:t>imperfecto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the </a:t>
            </a:r>
            <a:r>
              <a:rPr lang="en-US" dirty="0" smtClean="0"/>
              <a:t>imperfect </a:t>
            </a:r>
            <a:r>
              <a:rPr lang="en-US" dirty="0" smtClean="0"/>
              <a:t>to </a:t>
            </a:r>
            <a:r>
              <a:rPr lang="en-US" dirty="0" smtClean="0"/>
              <a:t>talk about </a:t>
            </a:r>
            <a:r>
              <a:rPr lang="en-US" dirty="0" smtClean="0"/>
              <a:t>things that used to happen in the past</a:t>
            </a:r>
            <a:r>
              <a:rPr lang="en-US" dirty="0" smtClean="0"/>
              <a:t>. </a:t>
            </a:r>
            <a:endParaRPr lang="en-US" dirty="0"/>
          </a:p>
          <a:p>
            <a:pPr lvl="1"/>
            <a:r>
              <a:rPr lang="en-US" dirty="0" smtClean="0"/>
              <a:t>Things that were ongoing or habitual actions (</a:t>
            </a:r>
            <a:r>
              <a:rPr lang="en-US" dirty="0" err="1" smtClean="0"/>
              <a:t>ie</a:t>
            </a:r>
            <a:r>
              <a:rPr lang="en-US" dirty="0" smtClean="0"/>
              <a:t>- happened multiple times)</a:t>
            </a:r>
            <a:r>
              <a:rPr lang="en-US" dirty="0" smtClean="0"/>
              <a:t>	</a:t>
            </a:r>
          </a:p>
          <a:p>
            <a:r>
              <a:rPr lang="en-US" dirty="0" smtClean="0"/>
              <a:t>We use it to set the scene and provide background information</a:t>
            </a:r>
          </a:p>
          <a:p>
            <a:r>
              <a:rPr lang="en-US" dirty="0" smtClean="0"/>
              <a:t>To describe conditions (</a:t>
            </a:r>
            <a:r>
              <a:rPr lang="en-US" dirty="0" err="1" smtClean="0"/>
              <a:t>ie</a:t>
            </a:r>
            <a:r>
              <a:rPr lang="en-US" dirty="0" smtClean="0"/>
              <a:t>- age, weather, time of day)</a:t>
            </a:r>
          </a:p>
          <a:p>
            <a:r>
              <a:rPr lang="en-US" dirty="0" smtClean="0"/>
              <a:t>To describe a general mindset or physical state of being</a:t>
            </a:r>
            <a:r>
              <a:rPr lang="en-US" dirty="0" smtClean="0"/>
              <a:t>	</a:t>
            </a:r>
          </a:p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When I was a little girl I used to go to the park all the time. I loved going to Wrigley Field with my family and cheering on the Cubs.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the comedian…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Louis CK</a:t>
            </a:r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www.youtube.com/watch?v=08ITsgiL6v8</a:t>
            </a:r>
            <a:r>
              <a:rPr lang="en-US" dirty="0" smtClean="0"/>
              <a:t> </a:t>
            </a:r>
          </a:p>
          <a:p>
            <a:r>
              <a:rPr lang="en-US" dirty="0" smtClean="0"/>
              <a:t>Gabriel Iglesias</a:t>
            </a:r>
            <a:endParaRPr lang="en-US" dirty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www.youtube.com/watch?v=hPqcTFm2ID8</a:t>
            </a:r>
            <a:r>
              <a:rPr lang="en-US" dirty="0" smtClean="0"/>
              <a:t> </a:t>
            </a:r>
          </a:p>
          <a:p>
            <a:r>
              <a:rPr lang="en-US" dirty="0" smtClean="0"/>
              <a:t>Kevin Hart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www.youtube.com/watch?v=OdR4jtIFM8g</a:t>
            </a:r>
            <a:endParaRPr lang="en-US" dirty="0" smtClean="0"/>
          </a:p>
          <a:p>
            <a:r>
              <a:rPr lang="en-US" dirty="0" smtClean="0"/>
              <a:t>Kathy Griffin </a:t>
            </a:r>
            <a:endParaRPr lang="en-US" dirty="0">
              <a:hlinkClick r:id="rId5"/>
            </a:endParaRPr>
          </a:p>
          <a:p>
            <a:r>
              <a:rPr lang="en-US" dirty="0">
                <a:hlinkClick r:id="rId5"/>
              </a:rPr>
              <a:t>https://www.youtube.com/watch?v=kdDb5QXGep0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95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–</a:t>
            </a:r>
            <a:r>
              <a:rPr lang="en-US" dirty="0" err="1" smtClean="0"/>
              <a:t>ar</a:t>
            </a:r>
            <a:r>
              <a:rPr lang="en-US" dirty="0" smtClean="0"/>
              <a:t> verb </a:t>
            </a:r>
            <a:r>
              <a:rPr lang="en-US" dirty="0" smtClean="0"/>
              <a:t>endings (th</a:t>
            </a:r>
            <a:r>
              <a:rPr lang="en-US" dirty="0" smtClean="0"/>
              <a:t>e abas)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3781174"/>
              </p:ext>
            </p:extLst>
          </p:nvPr>
        </p:nvGraphicFramePr>
        <p:xfrm>
          <a:off x="457200" y="2354412"/>
          <a:ext cx="8229600" cy="3779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279466">
                <a:tc>
                  <a:txBody>
                    <a:bodyPr/>
                    <a:lstStyle/>
                    <a:p>
                      <a:endParaRPr lang="en-US" sz="28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      </a:t>
                      </a: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aba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DF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</a:t>
                      </a: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ábamos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245331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abas</a:t>
                      </a:r>
                      <a:endParaRPr lang="en-US" sz="2800" b="1" dirty="0"/>
                    </a:p>
                  </a:txBody>
                  <a:tcPr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abais</a:t>
                      </a:r>
                      <a:endParaRPr lang="en-US" sz="2800" b="1" dirty="0"/>
                    </a:p>
                  </a:txBody>
                  <a:tcPr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4654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aba</a:t>
                      </a:r>
                      <a:endParaRPr lang="en-US" sz="2800" b="1" dirty="0"/>
                    </a:p>
                  </a:txBody>
                  <a:tcPr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aban</a:t>
                      </a:r>
                      <a:endParaRPr lang="en-US" sz="2800" b="1" dirty="0"/>
                    </a:p>
                  </a:txBody>
                  <a:tcPr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696402"/>
            <a:ext cx="3558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Hablar</a:t>
            </a:r>
            <a:r>
              <a:rPr lang="en-US" sz="2800" dirty="0" smtClean="0"/>
              <a:t> =         To talk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smtClean="0"/>
              <a:t>____________ (</a:t>
            </a:r>
            <a:r>
              <a:rPr lang="en-US" dirty="0" err="1" smtClean="0"/>
              <a:t>hablar</a:t>
            </a:r>
            <a:r>
              <a:rPr lang="en-US" dirty="0" smtClean="0"/>
              <a:t>)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teléfono</a:t>
            </a:r>
            <a:r>
              <a:rPr lang="en-US" dirty="0" smtClean="0"/>
              <a:t> </a:t>
            </a:r>
            <a:r>
              <a:rPr lang="en-US" dirty="0" err="1" smtClean="0"/>
              <a:t>toda</a:t>
            </a:r>
            <a:r>
              <a:rPr lang="en-US" dirty="0" smtClean="0"/>
              <a:t> la </a:t>
            </a:r>
            <a:r>
              <a:rPr lang="en-US" dirty="0" err="1" smtClean="0"/>
              <a:t>noche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 </a:t>
            </a:r>
            <a:r>
              <a:rPr lang="en-US" dirty="0" err="1" smtClean="0"/>
              <a:t>amiga</a:t>
            </a:r>
            <a:r>
              <a:rPr lang="en-US" dirty="0" smtClean="0"/>
              <a:t> _________  </a:t>
            </a:r>
            <a:r>
              <a:rPr lang="en-US" dirty="0" smtClean="0"/>
              <a:t>(</a:t>
            </a:r>
            <a:r>
              <a:rPr lang="en-US" dirty="0" err="1" smtClean="0"/>
              <a:t>contar</a:t>
            </a:r>
            <a:r>
              <a:rPr lang="en-US" dirty="0" smtClean="0"/>
              <a:t>) </a:t>
            </a:r>
            <a:r>
              <a:rPr lang="en-US" dirty="0" err="1" smtClean="0"/>
              <a:t>chistes</a:t>
            </a:r>
            <a:r>
              <a:rPr lang="en-US" dirty="0" smtClean="0"/>
              <a:t> a </a:t>
            </a:r>
            <a:r>
              <a:rPr lang="en-US" dirty="0" smtClean="0"/>
              <a:t>mi 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hermano</a:t>
            </a:r>
            <a:r>
              <a:rPr lang="en-US" dirty="0" smtClean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yo</a:t>
            </a:r>
            <a:r>
              <a:rPr lang="en-US" dirty="0" smtClean="0"/>
              <a:t> _________ </a:t>
            </a:r>
            <a:r>
              <a:rPr lang="en-US" dirty="0" smtClean="0"/>
              <a:t>(</a:t>
            </a:r>
            <a:r>
              <a:rPr lang="en-US" dirty="0" err="1" smtClean="0"/>
              <a:t>portarse</a:t>
            </a:r>
            <a:r>
              <a:rPr lang="en-US" dirty="0" smtClean="0"/>
              <a:t>) </a:t>
            </a:r>
            <a:r>
              <a:rPr lang="en-US" dirty="0" err="1" smtClean="0"/>
              <a:t>bien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Victor y Miguel __________ </a:t>
            </a:r>
            <a:r>
              <a:rPr lang="en-US" dirty="0" smtClean="0"/>
              <a:t>(</a:t>
            </a:r>
            <a:r>
              <a:rPr lang="en-US" dirty="0" err="1" smtClean="0"/>
              <a:t>pelearse</a:t>
            </a:r>
            <a:r>
              <a:rPr lang="en-US" dirty="0" smtClean="0"/>
              <a:t>) mucho </a:t>
            </a:r>
            <a:r>
              <a:rPr lang="en-US" dirty="0" err="1" smtClean="0"/>
              <a:t>cuando</a:t>
            </a:r>
            <a:r>
              <a:rPr lang="en-US" dirty="0" smtClean="0"/>
              <a:t>  </a:t>
            </a:r>
            <a:r>
              <a:rPr lang="en-US" dirty="0" smtClean="0"/>
              <a:t>_________ (</a:t>
            </a:r>
            <a:r>
              <a:rPr lang="en-US" dirty="0" err="1" smtClean="0"/>
              <a:t>trepar</a:t>
            </a:r>
            <a:r>
              <a:rPr lang="en-US" dirty="0" smtClean="0"/>
              <a:t>) a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árboles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Respuestas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hablaba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teléfono</a:t>
            </a:r>
            <a:r>
              <a:rPr lang="en-US" dirty="0" smtClean="0"/>
              <a:t> </a:t>
            </a:r>
            <a:r>
              <a:rPr lang="en-US" dirty="0" err="1" smtClean="0"/>
              <a:t>toda</a:t>
            </a:r>
            <a:r>
              <a:rPr lang="en-US" dirty="0" smtClean="0"/>
              <a:t> la </a:t>
            </a:r>
            <a:r>
              <a:rPr lang="en-US" dirty="0" err="1" smtClean="0"/>
              <a:t>noche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 </a:t>
            </a:r>
            <a:r>
              <a:rPr lang="en-US" dirty="0" err="1" smtClean="0"/>
              <a:t>amiga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contaba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/>
              <a:t>chistes</a:t>
            </a:r>
            <a:r>
              <a:rPr lang="en-US" dirty="0" smtClean="0"/>
              <a:t> a </a:t>
            </a:r>
            <a:r>
              <a:rPr lang="en-US" dirty="0" err="1" smtClean="0"/>
              <a:t>mí</a:t>
            </a:r>
            <a:r>
              <a:rPr lang="en-US" dirty="0" smtClean="0"/>
              <a:t>.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Mi</a:t>
            </a:r>
            <a:r>
              <a:rPr lang="en-US" dirty="0" smtClean="0"/>
              <a:t> </a:t>
            </a:r>
            <a:r>
              <a:rPr lang="en-US" dirty="0" err="1" smtClean="0"/>
              <a:t>hermano</a:t>
            </a:r>
            <a:r>
              <a:rPr lang="en-US" dirty="0" smtClean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nos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portábamos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bien</a:t>
            </a:r>
            <a:r>
              <a:rPr lang="en-US" sz="4000" b="1" dirty="0" smtClean="0">
                <a:solidFill>
                  <a:srgbClr val="000000"/>
                </a:solidFill>
              </a:rPr>
              <a:t>.</a:t>
            </a:r>
            <a:endParaRPr lang="en-US" dirty="0" smtClean="0"/>
          </a:p>
          <a:p>
            <a:r>
              <a:rPr lang="en-US" dirty="0" smtClean="0"/>
              <a:t>Victor y Miguel </a:t>
            </a:r>
            <a:r>
              <a:rPr lang="en-US" sz="4000" b="1" dirty="0">
                <a:solidFill>
                  <a:schemeClr val="bg1"/>
                </a:solidFill>
              </a:rPr>
              <a:t> </a:t>
            </a:r>
            <a:r>
              <a:rPr lang="en-US" sz="4000" b="1" dirty="0" smtClean="0"/>
              <a:t>se </a:t>
            </a:r>
            <a:r>
              <a:rPr lang="en-US" sz="4000" b="1" dirty="0" err="1" smtClean="0"/>
              <a:t>peleaban</a:t>
            </a:r>
            <a:r>
              <a:rPr lang="en-US" sz="4000" b="1" dirty="0" smtClean="0"/>
              <a:t> </a:t>
            </a:r>
            <a:r>
              <a:rPr lang="en-US" dirty="0" smtClean="0"/>
              <a:t>mucho 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trepaban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a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árboles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–</a:t>
            </a:r>
            <a:r>
              <a:rPr lang="en-US" dirty="0" err="1" smtClean="0"/>
              <a:t>er</a:t>
            </a:r>
            <a:r>
              <a:rPr lang="en-US" dirty="0" smtClean="0"/>
              <a:t>/-</a:t>
            </a:r>
            <a:r>
              <a:rPr lang="en-US" dirty="0" err="1" smtClean="0"/>
              <a:t>ir</a:t>
            </a:r>
            <a:r>
              <a:rPr lang="en-US" dirty="0" smtClean="0"/>
              <a:t> </a:t>
            </a:r>
            <a:r>
              <a:rPr lang="en-US" dirty="0" smtClean="0"/>
              <a:t>endings (the </a:t>
            </a:r>
            <a:r>
              <a:rPr lang="en-US" dirty="0" err="1" smtClean="0"/>
              <a:t>ías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en-US" b="1" dirty="0" smtClean="0"/>
              <a:t>¡</a:t>
            </a:r>
            <a:r>
              <a:rPr lang="en-US" sz="2400" dirty="0" smtClean="0"/>
              <a:t>Buena </a:t>
            </a:r>
            <a:r>
              <a:rPr lang="en-US" sz="2400" dirty="0" err="1" smtClean="0"/>
              <a:t>noticia</a:t>
            </a:r>
            <a:r>
              <a:rPr lang="en-US" sz="2400" dirty="0" smtClean="0"/>
              <a:t>! –</a:t>
            </a:r>
            <a:r>
              <a:rPr lang="en-US" sz="2400" dirty="0" err="1" smtClean="0"/>
              <a:t>er/-ir</a:t>
            </a:r>
            <a:r>
              <a:rPr lang="en-US" sz="2400" dirty="0" smtClean="0"/>
              <a:t> verbs share preterit endings!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821069"/>
              </p:ext>
            </p:extLst>
          </p:nvPr>
        </p:nvGraphicFramePr>
        <p:xfrm>
          <a:off x="768096" y="2230496"/>
          <a:ext cx="7161997" cy="415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4661"/>
                <a:gridCol w="3517336"/>
              </a:tblGrid>
              <a:tr h="1347591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 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</a:t>
                      </a:r>
                      <a:endParaRPr lang="en-US" sz="2800" b="1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E7DF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</a:t>
                      </a: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íamos</a:t>
                      </a:r>
                      <a:endParaRPr lang="en-US" sz="28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</a:t>
                      </a:r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</a:rPr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íamos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E7DFEB"/>
                    </a:solidFill>
                  </a:tcPr>
                </a:tc>
              </a:tr>
              <a:tr h="1456018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   </a:t>
                      </a:r>
                      <a:r>
                        <a:rPr lang="en-US" sz="2800" b="1" dirty="0" err="1" smtClean="0"/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ías</a:t>
                      </a:r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</a:t>
                      </a:r>
                      <a:r>
                        <a:rPr lang="en-US" sz="2800" b="1" dirty="0" err="1" smtClean="0"/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ías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  </a:t>
                      </a:r>
                      <a:r>
                        <a:rPr lang="en-US" sz="2800" b="1" dirty="0" err="1" smtClean="0"/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íais</a:t>
                      </a:r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</a:t>
                      </a:r>
                      <a:r>
                        <a:rPr lang="en-US" sz="2800" b="1" dirty="0" err="1" smtClean="0"/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íais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47591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  </a:t>
                      </a:r>
                      <a:r>
                        <a:rPr lang="en-US" sz="2800" b="1" dirty="0" err="1" smtClean="0"/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</a:t>
                      </a:r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</a:t>
                      </a:r>
                      <a:r>
                        <a:rPr lang="en-US" sz="2800" b="1" dirty="0" err="1" smtClean="0"/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</a:t>
                      </a:r>
                      <a:endParaRPr lang="en-US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</a:t>
                      </a:r>
                      <a:r>
                        <a:rPr lang="en-US" sz="2800" b="1" dirty="0" err="1" smtClean="0"/>
                        <a:t>com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ían</a:t>
                      </a:r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</a:t>
                      </a:r>
                      <a:r>
                        <a:rPr lang="en-US" sz="2800" b="1" dirty="0" err="1" smtClean="0"/>
                        <a:t>viv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ían</a:t>
                      </a:r>
                      <a:r>
                        <a:rPr lang="en-US" sz="28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2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Cuando</a:t>
            </a:r>
            <a:r>
              <a:rPr lang="en-US" dirty="0" smtClean="0"/>
              <a:t> era </a:t>
            </a:r>
            <a:r>
              <a:rPr lang="en-US" dirty="0" err="1" smtClean="0"/>
              <a:t>niña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________ (comer) </a:t>
            </a:r>
            <a:r>
              <a:rPr lang="en-US" dirty="0" smtClean="0"/>
              <a:t>pan </a:t>
            </a:r>
            <a:r>
              <a:rPr lang="en-US" dirty="0" err="1" smtClean="0"/>
              <a:t>dulce</a:t>
            </a:r>
            <a:r>
              <a:rPr lang="en-US" dirty="0" smtClean="0"/>
              <a:t> </a:t>
            </a:r>
            <a:r>
              <a:rPr lang="en-US" dirty="0" smtClean="0"/>
              <a:t>y </a:t>
            </a:r>
            <a:r>
              <a:rPr lang="en-US" dirty="0" smtClean="0"/>
              <a:t>_________ (</a:t>
            </a:r>
            <a:r>
              <a:rPr lang="en-US" dirty="0" err="1" smtClean="0"/>
              <a:t>beber</a:t>
            </a:r>
            <a:r>
              <a:rPr lang="en-US" dirty="0" smtClean="0"/>
              <a:t>) </a:t>
            </a:r>
            <a:r>
              <a:rPr lang="en-US" dirty="0" err="1" smtClean="0"/>
              <a:t>leche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padres me </a:t>
            </a:r>
            <a:r>
              <a:rPr lang="en-US" dirty="0" err="1" smtClean="0"/>
              <a:t>gritaban</a:t>
            </a:r>
            <a:r>
              <a:rPr lang="en-US" dirty="0" smtClean="0"/>
              <a:t>,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smtClean="0"/>
              <a:t>_________ </a:t>
            </a:r>
            <a:r>
              <a:rPr lang="en-US" dirty="0" smtClean="0"/>
              <a:t>(</a:t>
            </a:r>
            <a:r>
              <a:rPr lang="en-US" dirty="0" err="1" smtClean="0"/>
              <a:t>tener</a:t>
            </a:r>
            <a:r>
              <a:rPr lang="en-US" dirty="0" smtClean="0"/>
              <a:t>) </a:t>
            </a:r>
            <a:r>
              <a:rPr lang="en-US" dirty="0" err="1" smtClean="0"/>
              <a:t>verguenza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smtClean="0"/>
              <a:t>amigos y </a:t>
            </a:r>
            <a:r>
              <a:rPr lang="en-US" dirty="0" err="1" smtClean="0"/>
              <a:t>yo</a:t>
            </a:r>
            <a:r>
              <a:rPr lang="en-US" dirty="0" smtClean="0"/>
              <a:t> _______ </a:t>
            </a:r>
            <a:r>
              <a:rPr lang="en-US" dirty="0" smtClean="0"/>
              <a:t>(</a:t>
            </a:r>
            <a:r>
              <a:rPr lang="en-US" dirty="0" err="1" smtClean="0"/>
              <a:t>reírse</a:t>
            </a:r>
            <a:r>
              <a:rPr lang="en-US" dirty="0" smtClean="0"/>
              <a:t>) mucho </a:t>
            </a:r>
          </a:p>
          <a:p>
            <a:r>
              <a:rPr lang="en-US" dirty="0" smtClean="0"/>
              <a:t>¿ </a:t>
            </a:r>
            <a:r>
              <a:rPr lang="en-US" dirty="0" smtClean="0"/>
              <a:t>_________ </a:t>
            </a:r>
            <a:r>
              <a:rPr lang="en-US" dirty="0" smtClean="0"/>
              <a:t>(</a:t>
            </a:r>
            <a:r>
              <a:rPr lang="en-US" dirty="0" err="1" smtClean="0"/>
              <a:t>reunirse</a:t>
            </a:r>
            <a:r>
              <a:rPr lang="en-US" dirty="0" smtClean="0"/>
              <a:t>)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smtClean="0"/>
              <a:t>con la </a:t>
            </a:r>
            <a:r>
              <a:rPr lang="en-US" dirty="0" err="1" smtClean="0"/>
              <a:t>familia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Respuestas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Cuando</a:t>
            </a:r>
            <a:r>
              <a:rPr lang="en-US" dirty="0" smtClean="0"/>
              <a:t> era </a:t>
            </a:r>
            <a:r>
              <a:rPr lang="en-US" dirty="0" err="1" smtClean="0"/>
              <a:t>niña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comía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/>
              <a:t>pan </a:t>
            </a:r>
            <a:r>
              <a:rPr lang="en-US" dirty="0" err="1" smtClean="0"/>
              <a:t>dulce</a:t>
            </a:r>
            <a:r>
              <a:rPr lang="en-US" dirty="0" smtClean="0"/>
              <a:t> </a:t>
            </a:r>
            <a:r>
              <a:rPr lang="en-US" dirty="0" smtClean="0"/>
              <a:t>y </a:t>
            </a:r>
            <a:r>
              <a:rPr lang="en-US" sz="4000" b="1" dirty="0" err="1" smtClean="0">
                <a:solidFill>
                  <a:srgbClr val="000000"/>
                </a:solidFill>
              </a:rPr>
              <a:t>bebía</a:t>
            </a:r>
            <a:r>
              <a:rPr lang="en-US" dirty="0" smtClean="0"/>
              <a:t> </a:t>
            </a:r>
            <a:r>
              <a:rPr lang="en-US" dirty="0" err="1" smtClean="0"/>
              <a:t>leche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padres </a:t>
            </a:r>
            <a:r>
              <a:rPr lang="en-US" dirty="0" smtClean="0"/>
              <a:t>me </a:t>
            </a:r>
            <a:r>
              <a:rPr lang="en-US" dirty="0" err="1" smtClean="0"/>
              <a:t>gritaban</a:t>
            </a:r>
            <a:r>
              <a:rPr lang="en-US" dirty="0" smtClean="0"/>
              <a:t>, </a:t>
            </a:r>
            <a:r>
              <a:rPr lang="en-US" dirty="0" err="1" smtClean="0"/>
              <a:t>yo</a:t>
            </a:r>
            <a:r>
              <a:rPr lang="en-US" dirty="0" smtClean="0"/>
              <a:t>  </a:t>
            </a:r>
            <a:r>
              <a:rPr lang="en-US" sz="4000" b="1" dirty="0" err="1" smtClean="0">
                <a:solidFill>
                  <a:srgbClr val="000000"/>
                </a:solidFill>
              </a:rPr>
              <a:t>tenía</a:t>
            </a:r>
            <a:r>
              <a:rPr lang="en-US" dirty="0" smtClean="0"/>
              <a:t> </a:t>
            </a:r>
            <a:r>
              <a:rPr lang="en-US" dirty="0" err="1" smtClean="0"/>
              <a:t>verguenza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M</a:t>
            </a:r>
            <a:r>
              <a:rPr lang="en-US" dirty="0" err="1" smtClean="0"/>
              <a:t>is</a:t>
            </a:r>
            <a:r>
              <a:rPr lang="en-US" dirty="0" smtClean="0"/>
              <a:t> </a:t>
            </a:r>
            <a:r>
              <a:rPr lang="en-US" dirty="0" smtClean="0"/>
              <a:t>amigos y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nos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reíamos</a:t>
            </a:r>
            <a:r>
              <a:rPr lang="en-US" dirty="0" smtClean="0"/>
              <a:t> mucho.</a:t>
            </a:r>
            <a:endParaRPr lang="en-US" dirty="0" smtClean="0"/>
          </a:p>
          <a:p>
            <a:r>
              <a:rPr lang="en-US" dirty="0" smtClean="0"/>
              <a:t>¿ </a:t>
            </a:r>
            <a:r>
              <a:rPr lang="en-US" sz="4000" b="1" dirty="0" err="1" smtClean="0">
                <a:solidFill>
                  <a:srgbClr val="000000"/>
                </a:solidFill>
              </a:rPr>
              <a:t>Te</a:t>
            </a:r>
            <a:r>
              <a:rPr lang="en-US" sz="4000" b="1" dirty="0" smtClean="0">
                <a:solidFill>
                  <a:srgbClr val="000000"/>
                </a:solidFill>
              </a:rPr>
              <a:t> </a:t>
            </a:r>
            <a:r>
              <a:rPr lang="en-US" sz="4000" b="1" dirty="0" err="1" smtClean="0">
                <a:solidFill>
                  <a:srgbClr val="000000"/>
                </a:solidFill>
              </a:rPr>
              <a:t>reunías</a:t>
            </a:r>
            <a:r>
              <a:rPr lang="en-US" dirty="0" smtClean="0"/>
              <a:t>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smtClean="0"/>
              <a:t>con la </a:t>
            </a:r>
            <a:r>
              <a:rPr lang="en-US" dirty="0" err="1" smtClean="0"/>
              <a:t>familia</a:t>
            </a:r>
            <a:r>
              <a:rPr lang="en-US" dirty="0" smtClean="0"/>
              <a:t>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22690</TotalTime>
  <Words>496</Words>
  <Application>Microsoft Office PowerPoint</Application>
  <PresentationFormat>On-screen Show (4:3)</PresentationFormat>
  <Paragraphs>108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 Black</vt:lpstr>
      <vt:lpstr>Tw Cen MT</vt:lpstr>
      <vt:lpstr>Tw Cen MT Condensed</vt:lpstr>
      <vt:lpstr>Wingdings 3</vt:lpstr>
      <vt:lpstr>Integral</vt:lpstr>
      <vt:lpstr>El imperfecto  </vt:lpstr>
      <vt:lpstr>Para usar el imperfecto…</vt:lpstr>
      <vt:lpstr>Consider the comedian…</vt:lpstr>
      <vt:lpstr>Regular –ar verb endings (the abas)</vt:lpstr>
      <vt:lpstr>Práctica… </vt:lpstr>
      <vt:lpstr>Respuestas… </vt:lpstr>
      <vt:lpstr>Regular –er/-ir endings (the ías)</vt:lpstr>
      <vt:lpstr>Práctica…</vt:lpstr>
      <vt:lpstr>Respuestas…</vt:lpstr>
      <vt:lpstr>Los irregulars (the wierdos)</vt:lpstr>
      <vt:lpstr>Ir= to go</vt:lpstr>
      <vt:lpstr>ver= to see</vt:lpstr>
      <vt:lpstr>ser= to be</vt:lpstr>
      <vt:lpstr>Práctica… </vt:lpstr>
      <vt:lpstr>Respuestas… </vt:lpstr>
    </vt:vector>
  </TitlesOfParts>
  <Company>WCSD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pretérito</dc:title>
  <dc:creator>localadmin</dc:creator>
  <cp:lastModifiedBy>Prine, Stephanie</cp:lastModifiedBy>
  <cp:revision>23</cp:revision>
  <dcterms:created xsi:type="dcterms:W3CDTF">2011-04-19T14:20:43Z</dcterms:created>
  <dcterms:modified xsi:type="dcterms:W3CDTF">2016-01-22T18:09:28Z</dcterms:modified>
</cp:coreProperties>
</file>